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  <p:sldId id="262" r:id="rId7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52" d="100"/>
          <a:sy n="52" d="100"/>
        </p:scale>
        <p:origin x="3102" y="126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3805E4-5C6B-4C99-9900-426B63F6E547}"/>
              </a:ext>
            </a:extLst>
          </p:cNvPr>
          <p:cNvGrpSpPr/>
          <p:nvPr/>
        </p:nvGrpSpPr>
        <p:grpSpPr>
          <a:xfrm>
            <a:off x="920779" y="1380931"/>
            <a:ext cx="8858468" cy="9328512"/>
            <a:chOff x="920779" y="1380931"/>
            <a:chExt cx="8858468" cy="93285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747368-44A7-4B48-AF1F-5CC3889CDD59}"/>
                </a:ext>
              </a:extLst>
            </p:cNvPr>
            <p:cNvGrpSpPr/>
            <p:nvPr/>
          </p:nvGrpSpPr>
          <p:grpSpPr>
            <a:xfrm>
              <a:off x="920779" y="1380931"/>
              <a:ext cx="8858468" cy="9328512"/>
              <a:chOff x="920779" y="1380931"/>
              <a:chExt cx="8858468" cy="93285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B0711-E7FB-4F50-89C6-E5D209F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3" r="2167" b="4042"/>
              <a:stretch/>
            </p:blipFill>
            <p:spPr>
              <a:xfrm>
                <a:off x="936940" y="7587541"/>
                <a:ext cx="8842307" cy="312190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4" name="Picture 3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40571E4-8415-44BD-93FC-A8049CD7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940" y="1380931"/>
                <a:ext cx="8842307" cy="61787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F2232BA-4542-48D4-AEE9-EEC36367FAC0}"/>
                  </a:ext>
                </a:extLst>
              </p:cNvPr>
              <p:cNvGrpSpPr/>
              <p:nvPr/>
            </p:nvGrpSpPr>
            <p:grpSpPr>
              <a:xfrm>
                <a:off x="920779" y="5872635"/>
                <a:ext cx="2050544" cy="1700212"/>
                <a:chOff x="926018" y="5826919"/>
                <a:chExt cx="2050544" cy="170021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A97EB42-8CB4-4DF1-96C8-379AB3248A31}"/>
                    </a:ext>
                  </a:extLst>
                </p:cNvPr>
                <p:cNvSpPr/>
                <p:nvPr/>
              </p:nvSpPr>
              <p:spPr>
                <a:xfrm>
                  <a:off x="926018" y="5826919"/>
                  <a:ext cx="2050544" cy="1700212"/>
                </a:xfrm>
                <a:prstGeom prst="rect">
                  <a:avLst/>
                </a:prstGeom>
                <a:solidFill>
                  <a:schemeClr val="tx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2B6CCEF-CB8C-4B5A-B43A-48913C431AE6}"/>
                    </a:ext>
                  </a:extLst>
                </p:cNvPr>
                <p:cNvGrpSpPr/>
                <p:nvPr/>
              </p:nvGrpSpPr>
              <p:grpSpPr>
                <a:xfrm>
                  <a:off x="975135" y="5874182"/>
                  <a:ext cx="1952310" cy="1605686"/>
                  <a:chOff x="936940" y="5953989"/>
                  <a:chExt cx="1952310" cy="1605686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8B301D55-4BCB-47BB-AEE8-DCCD0726D2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754" t="64393" r="38921" b="14777"/>
                  <a:stretch/>
                </p:blipFill>
                <p:spPr>
                  <a:xfrm>
                    <a:off x="936940" y="5953989"/>
                    <a:ext cx="1952310" cy="1605686"/>
                  </a:xfrm>
                  <a:prstGeom prst="rect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0570D727-DF67-4964-968E-05D0E068F887}"/>
                      </a:ext>
                    </a:extLst>
                  </p:cNvPr>
                  <p:cNvSpPr/>
                  <p:nvPr/>
                </p:nvSpPr>
                <p:spPr>
                  <a:xfrm>
                    <a:off x="2421291" y="7322315"/>
                    <a:ext cx="176631" cy="120680"/>
                  </a:xfrm>
                  <a:prstGeom prst="rect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B495EF-4C51-4631-9302-EB1068AF23A5}"/>
                  </a:ext>
                </a:extLst>
              </p:cNvPr>
              <p:cNvSpPr/>
              <p:nvPr/>
            </p:nvSpPr>
            <p:spPr>
              <a:xfrm>
                <a:off x="2863850" y="9454627"/>
                <a:ext cx="635000" cy="6034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C3CCC32-0301-435E-9E3F-C4C93CD4B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0000"/>
              </a:blip>
              <a:stretch>
                <a:fillRect/>
              </a:stretch>
            </p:blipFill>
            <p:spPr>
              <a:xfrm>
                <a:off x="9312275" y="10551412"/>
                <a:ext cx="466971" cy="158030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2EE494-3428-4CD6-BFB2-A34EA8445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024" y="7517964"/>
                <a:ext cx="1904206" cy="2540124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CE390-7507-4433-8B90-DB681007BF96}"/>
                </a:ext>
              </a:extLst>
            </p:cNvPr>
            <p:cNvSpPr txBox="1"/>
            <p:nvPr/>
          </p:nvSpPr>
          <p:spPr>
            <a:xfrm rot="18625634">
              <a:off x="7111999" y="4306403"/>
              <a:ext cx="1266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Sooke Reservoir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3FEE5-7B41-4944-BC6F-016384BA584A}"/>
              </a:ext>
            </a:extLst>
          </p:cNvPr>
          <p:cNvGrpSpPr/>
          <p:nvPr/>
        </p:nvGrpSpPr>
        <p:grpSpPr>
          <a:xfrm>
            <a:off x="6435523" y="1341075"/>
            <a:ext cx="2628900" cy="5260976"/>
            <a:chOff x="6435523" y="1341075"/>
            <a:chExt cx="2628900" cy="5260976"/>
          </a:xfrm>
        </p:grpSpPr>
        <p:pic>
          <p:nvPicPr>
            <p:cNvPr id="11" name="Picture 2" descr="RACK_chriscrk_20190821_133027">
              <a:extLst>
                <a:ext uri="{FF2B5EF4-FFF2-40B4-BE49-F238E27FC236}">
                  <a16:creationId xmlns:a16="http://schemas.microsoft.com/office/drawing/2014/main" id="{DA7FB777-58FB-4F67-B79F-52B105357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23" y="1341075"/>
              <a:ext cx="2628900" cy="526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6AA2F2B-0D60-449B-9318-578EA8473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5984731"/>
              <a:ext cx="2133600" cy="247987"/>
              <a:chOff x="107745244" y="111820757"/>
              <a:chExt cx="2132665" cy="248340"/>
            </a:xfrm>
          </p:grpSpPr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87E64EAC-5DD3-40EE-928A-CE6AD937DC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45244" y="111820757"/>
                <a:ext cx="1455468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—water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16" name="AutoShape 6">
                <a:extLst>
                  <a:ext uri="{FF2B5EF4-FFF2-40B4-BE49-F238E27FC236}">
                    <a16:creationId xmlns:a16="http://schemas.microsoft.com/office/drawing/2014/main" id="{2D4737D5-F701-446A-877A-7BF5870588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90608" y="111944662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C362303-59C8-4AA2-AC65-32FEBD9C1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2013685"/>
              <a:ext cx="2076450" cy="248515"/>
              <a:chOff x="107733249" y="107958841"/>
              <a:chExt cx="2076021" cy="248870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A6805692-AB7D-4B28-9E49-026E57356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958841"/>
                <a:ext cx="1455468" cy="2488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—air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2" name="AutoShape 12">
                <a:extLst>
                  <a:ext uri="{FF2B5EF4-FFF2-40B4-BE49-F238E27FC236}">
                    <a16:creationId xmlns:a16="http://schemas.microsoft.com/office/drawing/2014/main" id="{1F2DEF05-D517-48BE-B0F7-8B48E83A3F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21969" y="108083011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3C37C4F-A661-41B1-B413-E0A6565C9D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1540339"/>
              <a:ext cx="1898650" cy="248515"/>
              <a:chOff x="107733249" y="107401507"/>
              <a:chExt cx="1897997" cy="248869"/>
            </a:xfrm>
          </p:grpSpPr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5B24C27-3755-4088-86BB-84AAC49B24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401507"/>
                <a:ext cx="1455468" cy="248869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Odyssey level logger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5" name="AutoShape 15">
                <a:extLst>
                  <a:ext uri="{FF2B5EF4-FFF2-40B4-BE49-F238E27FC236}">
                    <a16:creationId xmlns:a16="http://schemas.microsoft.com/office/drawing/2014/main" id="{24E28DD6-8166-44D5-B1FF-6BF73286D3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62430" y="107525677"/>
                <a:ext cx="468816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DE17660C-355B-4680-9419-1DF7C8E35CFC}"/>
                </a:ext>
              </a:extLst>
            </p:cNvPr>
            <p:cNvGrpSpPr/>
            <p:nvPr/>
          </p:nvGrpSpPr>
          <p:grpSpPr>
            <a:xfrm>
              <a:off x="6712383" y="2736488"/>
              <a:ext cx="1810703" cy="2813222"/>
              <a:chOff x="6712383" y="2736488"/>
              <a:chExt cx="1810703" cy="2813222"/>
            </a:xfrm>
          </p:grpSpPr>
          <p:pic>
            <p:nvPicPr>
              <p:cNvPr id="12" name="Picture 3" descr="siphonsampler_RL_HMc">
                <a:extLst>
                  <a:ext uri="{FF2B5EF4-FFF2-40B4-BE49-F238E27FC236}">
                    <a16:creationId xmlns:a16="http://schemas.microsoft.com/office/drawing/2014/main" id="{207031DC-1837-449D-8D50-5250DD5B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82"/>
              <a:stretch>
                <a:fillRect/>
              </a:stretch>
            </p:blipFill>
            <p:spPr bwMode="auto">
              <a:xfrm>
                <a:off x="6712383" y="2736488"/>
                <a:ext cx="652463" cy="1633538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2049907B-5EC2-496C-BA7B-2D2A62DB2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536" y="4787538"/>
                <a:ext cx="336550" cy="762172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cxnSp>
            <p:nvCxnSpPr>
              <p:cNvPr id="27" name="AutoShape 17">
                <a:extLst>
                  <a:ext uri="{FF2B5EF4-FFF2-40B4-BE49-F238E27FC236}">
                    <a16:creationId xmlns:a16="http://schemas.microsoft.com/office/drawing/2014/main" id="{1E65E39F-3DD1-4E86-9E35-BE1FA6989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64846" y="4381385"/>
                <a:ext cx="821690" cy="406153"/>
              </a:xfrm>
              <a:prstGeom prst="straightConnector1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48CA7692-FB58-48B9-A4AA-7DEAE9D1A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4643" y="3137386"/>
              <a:ext cx="1535113" cy="247987"/>
              <a:chOff x="108178915" y="108988544"/>
              <a:chExt cx="1534497" cy="248340"/>
            </a:xfrm>
          </p:grpSpPr>
          <p:cxnSp>
            <p:nvCxnSpPr>
              <p:cNvPr id="18" name="AutoShape 8">
                <a:extLst>
                  <a:ext uri="{FF2B5EF4-FFF2-40B4-BE49-F238E27FC236}">
                    <a16:creationId xmlns:a16="http://schemas.microsoft.com/office/drawing/2014/main" id="{C6C3FA25-B8BB-4851-AFEA-84F0340766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8178915" y="109112590"/>
                <a:ext cx="1534497" cy="247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A4463D3C-6DB3-4B9A-8ADC-B3E0F0C1E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38009" y="108988544"/>
                <a:ext cx="616310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Fill stage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F36B8-D50D-4590-8B6E-F79FBE11FF5C}"/>
              </a:ext>
            </a:extLst>
          </p:cNvPr>
          <p:cNvGrpSpPr/>
          <p:nvPr/>
        </p:nvGrpSpPr>
        <p:grpSpPr>
          <a:xfrm>
            <a:off x="465823" y="1690965"/>
            <a:ext cx="9946073" cy="5698880"/>
            <a:chOff x="465823" y="1690965"/>
            <a:chExt cx="9946073" cy="5698880"/>
          </a:xfrm>
        </p:grpSpPr>
        <p:pic>
          <p:nvPicPr>
            <p:cNvPr id="3" name="Picture 2" descr="Water next to a tree&#10;&#10;Description automatically generated">
              <a:extLst>
                <a:ext uri="{FF2B5EF4-FFF2-40B4-BE49-F238E27FC236}">
                  <a16:creationId xmlns:a16="http://schemas.microsoft.com/office/drawing/2014/main" id="{051D776F-B3DE-4B57-91D0-0FA93E9B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262" y="1690965"/>
              <a:ext cx="4906634" cy="2759981"/>
            </a:xfrm>
            <a:prstGeom prst="rect">
              <a:avLst/>
            </a:prstGeom>
          </p:spPr>
        </p:pic>
        <p:pic>
          <p:nvPicPr>
            <p:cNvPr id="5" name="Picture 4" descr="A body of water&#10;&#10;Description automatically generated">
              <a:extLst>
                <a:ext uri="{FF2B5EF4-FFF2-40B4-BE49-F238E27FC236}">
                  <a16:creationId xmlns:a16="http://schemas.microsoft.com/office/drawing/2014/main" id="{FB58E81A-88B6-455F-8FDB-344F74C3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3" y="1690965"/>
              <a:ext cx="4906634" cy="2759981"/>
            </a:xfrm>
            <a:prstGeom prst="rect">
              <a:avLst/>
            </a:prstGeom>
          </p:spPr>
        </p:pic>
        <p:pic>
          <p:nvPicPr>
            <p:cNvPr id="7" name="Picture 6" descr="An image of a river&#10;&#10;Description automatically generated">
              <a:extLst>
                <a:ext uri="{FF2B5EF4-FFF2-40B4-BE49-F238E27FC236}">
                  <a16:creationId xmlns:a16="http://schemas.microsoft.com/office/drawing/2014/main" id="{D503E703-D29F-4953-8A6B-D1BA3375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262" y="4629864"/>
              <a:ext cx="4906634" cy="2759981"/>
            </a:xfrm>
            <a:prstGeom prst="rect">
              <a:avLst/>
            </a:prstGeom>
          </p:spPr>
        </p:pic>
        <p:pic>
          <p:nvPicPr>
            <p:cNvPr id="9" name="Picture 8" descr="A tree next to a river&#10;&#10;Description automatically generated">
              <a:extLst>
                <a:ext uri="{FF2B5EF4-FFF2-40B4-BE49-F238E27FC236}">
                  <a16:creationId xmlns:a16="http://schemas.microsoft.com/office/drawing/2014/main" id="{67D31B0C-05F1-4D1D-B36E-B0F3616F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3" y="4629864"/>
              <a:ext cx="4906634" cy="275998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50A7AA-B521-42F6-890B-0CB519021E35}"/>
                </a:ext>
              </a:extLst>
            </p:cNvPr>
            <p:cNvSpPr txBox="1"/>
            <p:nvPr/>
          </p:nvSpPr>
          <p:spPr>
            <a:xfrm>
              <a:off x="465823" y="4117964"/>
              <a:ext cx="1303562" cy="3231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500" dirty="0">
                  <a:solidFill>
                    <a:schemeClr val="bg1"/>
                  </a:solidFill>
                </a:rPr>
                <a:t>A) Leech 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92641D-1CF3-44A1-8AD3-3094CE939735}"/>
                </a:ext>
              </a:extLst>
            </p:cNvPr>
            <p:cNvSpPr txBox="1"/>
            <p:nvPr/>
          </p:nvSpPr>
          <p:spPr>
            <a:xfrm>
              <a:off x="5505262" y="4117964"/>
              <a:ext cx="1109022" cy="3231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500" dirty="0">
                  <a:solidFill>
                    <a:schemeClr val="bg1"/>
                  </a:solidFill>
                </a:rPr>
                <a:t>B) Cragg </a:t>
              </a:r>
              <a:r>
                <a:rPr lang="en-CA" sz="1500" dirty="0" err="1">
                  <a:solidFill>
                    <a:schemeClr val="bg1"/>
                  </a:solidFill>
                </a:rPr>
                <a:t>crk</a:t>
              </a:r>
              <a:endParaRPr lang="en-CA" sz="15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52C48-4991-4B2C-918D-3DA4F20B6CFA}"/>
                </a:ext>
              </a:extLst>
            </p:cNvPr>
            <p:cNvSpPr txBox="1"/>
            <p:nvPr/>
          </p:nvSpPr>
          <p:spPr>
            <a:xfrm>
              <a:off x="465823" y="7056863"/>
              <a:ext cx="1284711" cy="3231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500" dirty="0">
                  <a:solidFill>
                    <a:schemeClr val="bg1"/>
                  </a:solidFill>
                </a:rPr>
                <a:t>C) West Leech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B9E688-6369-4280-8824-B4D04B13AA08}"/>
                </a:ext>
              </a:extLst>
            </p:cNvPr>
            <p:cNvSpPr txBox="1"/>
            <p:nvPr/>
          </p:nvSpPr>
          <p:spPr>
            <a:xfrm>
              <a:off x="5505262" y="7056863"/>
              <a:ext cx="1427891" cy="3231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500" dirty="0">
                  <a:solidFill>
                    <a:schemeClr val="bg1"/>
                  </a:solidFill>
                </a:rPr>
                <a:t>D) Leech Tunnel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29D905-91EF-4353-9604-49ABB7395885}"/>
                </a:ext>
              </a:extLst>
            </p:cNvPr>
            <p:cNvSpPr txBox="1"/>
            <p:nvPr/>
          </p:nvSpPr>
          <p:spPr>
            <a:xfrm>
              <a:off x="4200525" y="1800225"/>
              <a:ext cx="572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Rack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249E94-F000-497C-A2AA-DE75E33D83D9}"/>
                </a:ext>
              </a:extLst>
            </p:cNvPr>
            <p:cNvCxnSpPr/>
            <p:nvPr/>
          </p:nvCxnSpPr>
          <p:spPr>
            <a:xfrm>
              <a:off x="4200525" y="2024559"/>
              <a:ext cx="666750" cy="16192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72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51</Words>
  <Application>Microsoft Office PowerPoint</Application>
  <PresentationFormat>Custom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Ebrima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37</cp:revision>
  <dcterms:created xsi:type="dcterms:W3CDTF">2020-02-27T00:32:13Z</dcterms:created>
  <dcterms:modified xsi:type="dcterms:W3CDTF">2020-10-20T01:32:40Z</dcterms:modified>
</cp:coreProperties>
</file>